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84" y="-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5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8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12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1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2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2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1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9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02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F55C-8B1D-034D-A1FC-B02CA93EA7A1}" type="datetimeFigureOut">
              <a:rPr lang="en-US" smtClean="0"/>
              <a:t>29/10/14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71D5-B103-AA4D-AC7D-9353068E6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7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166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3054" r="12856" b="7620"/>
          <a:stretch/>
        </p:blipFill>
        <p:spPr>
          <a:xfrm>
            <a:off x="4589" y="1"/>
            <a:ext cx="12807836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17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" t="3643" r="12463" b="12269"/>
          <a:stretch/>
        </p:blipFill>
        <p:spPr>
          <a:xfrm>
            <a:off x="26176" y="0"/>
            <a:ext cx="12721772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7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3" t="2105" r="4004" b="10737"/>
          <a:stretch/>
        </p:blipFill>
        <p:spPr>
          <a:xfrm>
            <a:off x="-101438" y="0"/>
            <a:ext cx="12903038" cy="9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Macintosh PowerPoint</Application>
  <PresentationFormat>A3 Paper (297x420 mm)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Kézy Béla Home iMac</dc:creator>
  <cp:lastModifiedBy>Béla Kézy</cp:lastModifiedBy>
  <cp:revision>1</cp:revision>
  <cp:lastPrinted>2014-10-16T14:25:08Z</cp:lastPrinted>
  <dcterms:created xsi:type="dcterms:W3CDTF">2014-10-16T14:22:42Z</dcterms:created>
  <dcterms:modified xsi:type="dcterms:W3CDTF">2014-10-29T14:31:10Z</dcterms:modified>
</cp:coreProperties>
</file>